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25" r:id="rId2"/>
    <p:sldId id="783" r:id="rId3"/>
    <p:sldId id="786" r:id="rId4"/>
    <p:sldId id="788" r:id="rId5"/>
    <p:sldId id="781" r:id="rId6"/>
    <p:sldId id="782" r:id="rId7"/>
    <p:sldId id="749" r:id="rId8"/>
    <p:sldId id="750" r:id="rId9"/>
    <p:sldId id="741" r:id="rId10"/>
    <p:sldId id="780" r:id="rId1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DFB"/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5" autoAdjust="0"/>
    <p:restoredTop sz="97536" autoAdjust="0"/>
  </p:normalViewPr>
  <p:slideViewPr>
    <p:cSldViewPr snapToObjects="1">
      <p:cViewPr varScale="1">
        <p:scale>
          <a:sx n="94" d="100"/>
          <a:sy n="94" d="100"/>
        </p:scale>
        <p:origin x="78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7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8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2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22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8227A9EE-606F-409F-B4D2-6A831E8A5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00A736-601C-463D-93C7-C0C97AD30A7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19" name="Rectangle 7">
            <a:extLst>
              <a:ext uri="{FF2B5EF4-FFF2-40B4-BE49-F238E27FC236}">
                <a16:creationId xmlns:a16="http://schemas.microsoft.com/office/drawing/2014/main" id="{D2567ED5-5AF3-440E-9326-31B8FB8E75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FBEF32-C1BD-4E17-8A01-337B91A5EEE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52BB5D48-5963-463F-9A30-35D55A27C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7E17BD7F-2E46-4139-BDAA-B1A170DD9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5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tutorial/robomech2021#instal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OpenRTM/RTM_Tutorial/releases/download/robomech2023_0.2/RTM_Tutorial.zi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robomech2023_0.2/RTM_Tutorial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7.sv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penRTM/RTM_Tutorial/master/script/install_raspimouse_simulator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robomech2023_0.2/RTM_Tutorial.zi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実習での注意事項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インテリジェントシステム研究部門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58769"/>
            <a:ext cx="8539163" cy="51755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休憩時間中にインストールしてください。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  <a:hlinkClick r:id="rId3"/>
              </a:rPr>
              <a:t>https://openrtm.org/openrtm/ja/node/7193#install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4"/>
              </a:rPr>
              <a:t>https://github.com/OpenRTM/RTM_Tutorial/releases/download/robomech2023_0.2/RTM_Tutorial.zip</a:t>
            </a:r>
            <a:endParaRPr lang="en-US" altLang="zh-TW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Visual C++</a:t>
            </a:r>
            <a:r>
              <a:rPr lang="ja-JP" altLang="en-US" sz="2000" dirty="0">
                <a:solidFill>
                  <a:srgbClr val="5F5F5F"/>
                </a:solidFill>
              </a:rPr>
              <a:t>がインストールされているかは必ず確認してください。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>
                <a:solidFill>
                  <a:srgbClr val="5F5F5F"/>
                </a:solidFill>
              </a:rPr>
              <a:t>を起動して</a:t>
            </a:r>
            <a:r>
              <a:rPr lang="ja-JP" altLang="en-US" sz="1600" b="1" dirty="0">
                <a:solidFill>
                  <a:srgbClr val="5F5F5F"/>
                </a:solidFill>
              </a:rPr>
              <a:t>新しいプロジェクトの作成</a:t>
            </a:r>
            <a:r>
              <a:rPr lang="ja-JP" altLang="en-US" sz="1600" dirty="0">
                <a:solidFill>
                  <a:srgbClr val="5F5F5F"/>
                </a:solidFill>
              </a:rPr>
              <a:t>をクリックする。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「空のプロジェクト</a:t>
            </a:r>
            <a:r>
              <a:rPr lang="en-US" altLang="ja-JP" sz="1600" dirty="0">
                <a:solidFill>
                  <a:srgbClr val="5F5F5F"/>
                </a:solidFill>
              </a:rPr>
              <a:t>Windows</a:t>
            </a:r>
            <a:r>
              <a:rPr lang="ja-JP" altLang="en-US" sz="1600" dirty="0">
                <a:solidFill>
                  <a:srgbClr val="5F5F5F"/>
                </a:solidFill>
              </a:rPr>
              <a:t>用に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で最初から始めます。開始ファイルは提供しません。」等が選択可能かを確認する。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2255" y="323655"/>
            <a:ext cx="8985250" cy="865188"/>
          </a:xfrm>
        </p:spPr>
        <p:txBody>
          <a:bodyPr/>
          <a:lstStyle/>
          <a:p>
            <a:pPr eaLnBrk="1" hangingPunct="1"/>
            <a:r>
              <a:rPr lang="ja-JP" altLang="en-US" sz="3200" dirty="0">
                <a:solidFill>
                  <a:srgbClr val="5F5F5F"/>
                </a:solidFill>
              </a:rPr>
              <a:t>インストール、資料のダウンロードをしていない場合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C1A61-5314-4905-956C-1B2C6465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" y="3845475"/>
            <a:ext cx="4211960" cy="29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2E88238-F3BC-4D83-AAC3-75402868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81" y="3907266"/>
            <a:ext cx="4211960" cy="279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9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4A5FD70-38DC-49CD-8612-BC41DB38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54" y="2310577"/>
            <a:ext cx="7429500" cy="12287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3131840" y="1843019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「会話の表示」の画面を表示する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4050399" y="2756557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3C69D51-A0CA-4B4D-ABE1-0512C0D2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920207"/>
            <a:ext cx="7429500" cy="12287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6147175" y="5359578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58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4D1BBD9-0FC8-4D26-B44E-2D8F0D67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91" y="4953717"/>
            <a:ext cx="3962400" cy="12954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7BAAD2-7A2B-44EF-979F-72CDC8E9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854" y="2484115"/>
            <a:ext cx="4257675" cy="13049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611560" y="2046393"/>
            <a:ext cx="4095455" cy="431860"/>
          </a:xfrm>
          <a:prstGeom prst="wedgeRectCallout">
            <a:avLst>
              <a:gd name="adj1" fmla="val 56659"/>
              <a:gd name="adj2" fmla="val 225837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作業開始時に「手を上げる」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5040509" y="2644522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4896601" y="5054272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9F659D6-1B58-4E55-97C4-5A098717B84A}"/>
              </a:ext>
            </a:extLst>
          </p:cNvPr>
          <p:cNvSpPr/>
          <p:nvPr/>
        </p:nvSpPr>
        <p:spPr>
          <a:xfrm>
            <a:off x="319381" y="4506224"/>
            <a:ext cx="4095455" cy="431860"/>
          </a:xfrm>
          <a:prstGeom prst="wedgeRectCallout">
            <a:avLst>
              <a:gd name="adj1" fmla="val 60094"/>
              <a:gd name="adj2" fmla="val 9010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>
                <a:solidFill>
                  <a:schemeClr val="tx1"/>
                </a:solidFill>
              </a:rPr>
              <a:t>作業</a:t>
            </a:r>
            <a:r>
              <a:rPr lang="ja-JP" altLang="en-US" sz="1800">
                <a:solidFill>
                  <a:schemeClr val="tx1"/>
                </a:solidFill>
              </a:rPr>
              <a:t>終了</a:t>
            </a:r>
            <a:r>
              <a:rPr kumimoji="1" lang="ja-JP" altLang="en-US" sz="1800">
                <a:solidFill>
                  <a:schemeClr val="tx1"/>
                </a:solidFill>
              </a:rPr>
              <a:t>時</a:t>
            </a:r>
            <a:r>
              <a:rPr kumimoji="1" lang="ja-JP" altLang="en-US" sz="1800" dirty="0">
                <a:solidFill>
                  <a:schemeClr val="tx1"/>
                </a:solidFill>
              </a:rPr>
              <a:t>に「</a:t>
            </a:r>
            <a:r>
              <a:rPr kumimoji="1" lang="ja-JP" altLang="en-US" sz="1800">
                <a:solidFill>
                  <a:schemeClr val="tx1"/>
                </a:solidFill>
              </a:rPr>
              <a:t>手を下ろす」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5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付属の</a:t>
            </a:r>
            <a:r>
              <a:rPr lang="en-US" altLang="ja-JP" sz="2400" kern="0" dirty="0">
                <a:solidFill>
                  <a:srgbClr val="5F5F5F"/>
                </a:solidFill>
              </a:rPr>
              <a:t>USB</a:t>
            </a:r>
            <a:r>
              <a:rPr lang="ja-JP" altLang="en-US" sz="2400" kern="0" dirty="0">
                <a:solidFill>
                  <a:srgbClr val="5F5F5F"/>
                </a:solidFill>
              </a:rPr>
              <a:t>メモリを使用する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175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もしくは、以下からダウンロードする。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  <a:hlinkClick r:id="rId3"/>
              </a:rPr>
              <a:t>https://github.com/OpenRTM/RTM_Tutorial/releases/download/robomech2023_0.2/RTM_Tutorial.zip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F9E74F-47F5-4373-8D23-EB59FFF5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89" y="1711880"/>
            <a:ext cx="2700300" cy="22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2973144" y="1662373"/>
            <a:ext cx="5829326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4093361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7A29AA3-72A7-4315-AD79-0C93DC96D22A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2E23362-F85C-4E08-BCF4-B4411E1D7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FC0260DA-427B-4F4D-8E19-FAF399F9A93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13BD2DF-3B88-4356-AB7F-7351D21085F4}"/>
              </a:ext>
            </a:extLst>
          </p:cNvPr>
          <p:cNvGrpSpPr/>
          <p:nvPr/>
        </p:nvGrpSpPr>
        <p:grpSpPr>
          <a:xfrm>
            <a:off x="2895897" y="2146580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78757F13-2771-43CD-92E2-F94AE52B7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359A22C-E49B-4543-AF66-B4BE4D99D52D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90C8D80F-0EBB-4CF6-8102-4CD0628663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650" y="2329744"/>
            <a:ext cx="978647" cy="812543"/>
          </a:xfrm>
          <a:prstGeom prst="rect">
            <a:avLst/>
          </a:prstGeom>
        </p:spPr>
      </p:pic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6800154" y="1304181"/>
            <a:ext cx="1865342" cy="970057"/>
          </a:xfrm>
          <a:prstGeom prst="wedgeRoundRectCallout">
            <a:avLst>
              <a:gd name="adj1" fmla="val -71141"/>
              <a:gd name="adj2" fmla="val 723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DDD72F0-D945-4508-B02B-7DD8DE628223}"/>
              </a:ext>
            </a:extLst>
          </p:cNvPr>
          <p:cNvSpPr txBox="1"/>
          <p:nvPr/>
        </p:nvSpPr>
        <p:spPr>
          <a:xfrm>
            <a:off x="7201400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7A2C560E-F4EB-4F9E-9FD0-E4688D823F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0034" y="5459089"/>
            <a:ext cx="978647" cy="812543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294D4A0-76F6-4AC4-8508-DC982F569222}"/>
              </a:ext>
            </a:extLst>
          </p:cNvPr>
          <p:cNvSpPr txBox="1"/>
          <p:nvPr/>
        </p:nvSpPr>
        <p:spPr>
          <a:xfrm>
            <a:off x="7268784" y="6288855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EB0808DD-B682-4152-9C80-23488BA10134}"/>
              </a:ext>
            </a:extLst>
          </p:cNvPr>
          <p:cNvSpPr/>
          <p:nvPr/>
        </p:nvSpPr>
        <p:spPr>
          <a:xfrm>
            <a:off x="750330" y="2149249"/>
            <a:ext cx="1865342" cy="970057"/>
          </a:xfrm>
          <a:prstGeom prst="wedgeRoundRectCallout">
            <a:avLst>
              <a:gd name="adj1" fmla="val 33813"/>
              <a:gd name="adj2" fmla="val -811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可能であれば、貸出</a:t>
            </a:r>
            <a:r>
              <a:rPr kumimoji="1" lang="en-US" altLang="ja-JP" b="1" dirty="0">
                <a:solidFill>
                  <a:schemeClr val="tx1"/>
                </a:solidFill>
              </a:rPr>
              <a:t>PC</a:t>
            </a:r>
            <a:r>
              <a:rPr kumimoji="1" lang="ja-JP" altLang="en-US" b="1" dirty="0">
                <a:solidFill>
                  <a:schemeClr val="tx1"/>
                </a:solidFill>
              </a:rPr>
              <a:t>はインターネットに接続する。</a:t>
            </a:r>
          </a:p>
        </p:txBody>
      </p:sp>
    </p:spTree>
    <p:extLst>
      <p:ext uri="{BB962C8B-B14F-4D97-AF65-F5344CB8AC3E}">
        <p14:creationId xmlns:p14="http://schemas.microsoft.com/office/powerpoint/2010/main" val="328580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0"/>
            <a:ext cx="1753097" cy="1688377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C2DA5AF-9EA1-4DDF-AF7E-F63F63ED18A6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A15A0AB2-4EE7-4EB6-8A20-440BFF62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7A373400-7779-411F-BB6C-4C7D2B69105A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D28DC7FA-2FF6-4E60-98DF-873D67BEF215}"/>
              </a:ext>
            </a:extLst>
          </p:cNvPr>
          <p:cNvGrpSpPr/>
          <p:nvPr/>
        </p:nvGrpSpPr>
        <p:grpSpPr>
          <a:xfrm>
            <a:off x="2904397" y="2086099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2EBE0201-D483-4D04-8352-D0D43C74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6E20D867-21A3-493F-AB83-71FA238D7E9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sp>
        <p:nvSpPr>
          <p:cNvPr id="56" name="Rectangle 2">
            <a:extLst>
              <a:ext uri="{FF2B5EF4-FFF2-40B4-BE49-F238E27FC236}">
                <a16:creationId xmlns:a16="http://schemas.microsoft.com/office/drawing/2014/main" id="{BB04DC9A-C349-4844-8E28-9ADFC8B55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2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番号プレースホルダ 1">
            <a:extLst>
              <a:ext uri="{FF2B5EF4-FFF2-40B4-BE49-F238E27FC236}">
                <a16:creationId xmlns:a16="http://schemas.microsoft.com/office/drawing/2014/main" id="{4D39948E-6E04-4B5E-B4D8-0B6B13818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10BC3-AA55-476A-8B13-FF39455498D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8195" name="スライド番号プレースホルダ 3">
            <a:extLst>
              <a:ext uri="{FF2B5EF4-FFF2-40B4-BE49-F238E27FC236}">
                <a16:creationId xmlns:a16="http://schemas.microsoft.com/office/drawing/2014/main" id="{07DB895D-7F92-4D7C-ADF7-20E649F4AD2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D7C2402-1700-4266-A5E0-C1FCE08C2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74D11BE-0AAC-41CE-A652-671AADD8A5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1530" y="1223963"/>
            <a:ext cx="859595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OpenRTM-aist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OpenRTM-aist-2.0.1-RELEASE_x86_64.msi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インストール後に再起動する</a:t>
            </a:r>
            <a:r>
              <a:rPr lang="en-US" altLang="ja-JP" sz="1600" dirty="0">
                <a:solidFill>
                  <a:srgbClr val="5F5F5F"/>
                </a:solidFill>
              </a:rPr>
              <a:t>(2</a:t>
            </a:r>
            <a:r>
              <a:rPr lang="ja-JP" altLang="en-US" sz="1600" dirty="0">
                <a:solidFill>
                  <a:srgbClr val="5F5F5F"/>
                </a:solidFill>
              </a:rPr>
              <a:t>回再起動を必要とする環境もある</a:t>
            </a:r>
            <a:r>
              <a:rPr lang="en-US" altLang="ja-JP" sz="1600" dirty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Python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>
                <a:solidFill>
                  <a:srgbClr val="5F5F5F"/>
                </a:solidFill>
              </a:rPr>
              <a:t>python-3.10.11-amd64</a:t>
            </a:r>
            <a:r>
              <a:rPr lang="en-US" altLang="ja-JP" sz="1600" dirty="0">
                <a:solidFill>
                  <a:srgbClr val="5F5F5F"/>
                </a:solidFill>
              </a:rPr>
              <a:t>.exe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</a:t>
            </a:r>
            <a:r>
              <a:rPr lang="ja-JP" altLang="en-US" sz="1600" dirty="0">
                <a:solidFill>
                  <a:srgbClr val="5F5F5F"/>
                </a:solidFill>
              </a:rPr>
              <a:t>の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版をインストールする場合は</a:t>
            </a:r>
            <a:r>
              <a:rPr lang="en-US" altLang="ja-JP" sz="1600" dirty="0">
                <a:solidFill>
                  <a:srgbClr val="5F5F5F"/>
                </a:solidFill>
              </a:rPr>
              <a:t>Python</a:t>
            </a:r>
            <a:r>
              <a:rPr lang="ja-JP" altLang="en-US" sz="1600" dirty="0">
                <a:solidFill>
                  <a:srgbClr val="5F5F5F"/>
                </a:solidFill>
              </a:rPr>
              <a:t>も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CMake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cmake-3.20.2-windows-x86_64.msi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Doxygen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doxygen-1.9.1-setup.exe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Visual Studio 2022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コンパイラがインストールされているかは必ず確認してください。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[</a:t>
            </a:r>
            <a:r>
              <a:rPr lang="ja-JP" altLang="en-US" sz="1600" dirty="0">
                <a:solidFill>
                  <a:srgbClr val="5F5F5F"/>
                </a:solidFill>
              </a:rPr>
              <a:t>「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によるデスクトップ開発」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8197" name="Rectangle 11">
            <a:extLst>
              <a:ext uri="{FF2B5EF4-FFF2-40B4-BE49-F238E27FC236}">
                <a16:creationId xmlns:a16="http://schemas.microsoft.com/office/drawing/2014/main" id="{9A901FBC-B0EA-420C-B016-E3DD330968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(Windows)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DE50BD6-1286-4D97-9E0F-02802260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6" y="4742085"/>
            <a:ext cx="3735414" cy="208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8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-18510" y="1051793"/>
            <a:ext cx="9335380" cy="548255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</a:t>
            </a:r>
            <a:r>
              <a:rPr lang="ja-JP" altLang="en-US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>
                <a:solidFill>
                  <a:srgbClr val="5F5F5F"/>
                </a:solidFill>
              </a:rPr>
              <a:t>bash &lt;(curl -s https://raw.githubusercontent.com/OpenRTM/OpenRTM-aist/master/scripts/openrtm2_install_ubuntu.sh)</a:t>
            </a:r>
            <a:endParaRPr lang="en-US" altLang="ja-JP" sz="14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CMake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cmake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cmake-gui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Doxygen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doxygen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openjdk-8-jdk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Code::Blocks(</a:t>
            </a:r>
            <a:r>
              <a:rPr lang="ja-JP" altLang="en-US" sz="1800" dirty="0">
                <a:solidFill>
                  <a:srgbClr val="5F5F5F"/>
                </a:solidFill>
              </a:rPr>
              <a:t>任意</a:t>
            </a:r>
            <a:r>
              <a:rPr lang="en-US" altLang="ja-JP" sz="180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codeblocks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RaspberryPiMouseSimulatorComp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 install git premake4 freeglut3-dev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da-DK" altLang="ja-JP" sz="1200" dirty="0">
                <a:solidFill>
                  <a:srgbClr val="5F5F5F"/>
                </a:solidFill>
              </a:rPr>
              <a:t>wget </a:t>
            </a:r>
            <a:r>
              <a:rPr lang="da-DK" altLang="ja-JP" sz="1200" dirty="0">
                <a:solidFill>
                  <a:srgbClr val="5F5F5F"/>
                </a:solidFill>
                <a:hlinkClick r:id="rId3"/>
              </a:rPr>
              <a:t>https://raw.githubusercontent.com/OpenRTM/RTM_Tutorial/master/script/install_raspimouse_simulator.sh</a:t>
            </a:r>
            <a:endParaRPr lang="da-DK" altLang="ja-JP" sz="12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 dirty="0">
                <a:solidFill>
                  <a:srgbClr val="5F5F5F"/>
                </a:solidFill>
              </a:rPr>
              <a:t> install_raspimouse_simulator.sh</a:t>
            </a: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32365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(Ubuntu)</a:t>
            </a:r>
          </a:p>
        </p:txBody>
      </p:sp>
    </p:spTree>
    <p:extLst>
      <p:ext uri="{BB962C8B-B14F-4D97-AF65-F5344CB8AC3E}">
        <p14:creationId xmlns:p14="http://schemas.microsoft.com/office/powerpoint/2010/main" val="179455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53514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RTM_Tutorial.zip</a:t>
            </a:r>
            <a:r>
              <a:rPr lang="ja-JP" altLang="en-US" sz="2800" dirty="0">
                <a:solidFill>
                  <a:srgbClr val="5F5F5F"/>
                </a:solidFill>
              </a:rPr>
              <a:t>をダウンロードして展開する</a:t>
            </a:r>
            <a:endParaRPr lang="en-US" altLang="zh-TW" sz="2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3"/>
              </a:rPr>
              <a:t>https://github.com/OpenRTM/RTM_Tutorial/releases/download/robomech2023_0.2/RTM_Tutorial.zip</a:t>
            </a:r>
            <a:endParaRPr lang="en-US" altLang="zh-TW" sz="20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資料のダウンロード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BA1CF1C-8B1A-47D4-8181-23D57EF7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2303875"/>
            <a:ext cx="7915275" cy="373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展開した</a:t>
            </a:r>
            <a:r>
              <a:rPr lang="en-US" altLang="zh-TW" sz="2000" dirty="0">
                <a:solidFill>
                  <a:srgbClr val="5F5F5F"/>
                </a:solidFill>
              </a:rPr>
              <a:t>RTM_Tutorial.zip</a:t>
            </a:r>
            <a:r>
              <a:rPr lang="ja-JP" altLang="en-US" sz="2000" dirty="0">
                <a:solidFill>
                  <a:srgbClr val="5F5F5F"/>
                </a:solidFill>
              </a:rPr>
              <a:t>の中身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ppt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部スライド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手順を記載したページ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RT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コンポーネントの作成入門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</a:pPr>
            <a:r>
              <a:rPr lang="en-US" altLang="ja-JP" sz="1200" kern="0" dirty="0">
                <a:solidFill>
                  <a:srgbClr val="5F5F5F"/>
                </a:solidFill>
              </a:rPr>
              <a:t>Windows</a:t>
            </a:r>
            <a:r>
              <a:rPr lang="ja-JP" altLang="en-US" sz="1200" kern="0" dirty="0">
                <a:solidFill>
                  <a:srgbClr val="5F5F5F"/>
                </a:solidFill>
              </a:rPr>
              <a:t>版、</a:t>
            </a:r>
            <a:r>
              <a:rPr lang="en-US" altLang="ja-JP" sz="1200" kern="0" dirty="0">
                <a:solidFill>
                  <a:srgbClr val="5F5F5F"/>
                </a:solidFill>
              </a:rPr>
              <a:t>Ubuntu</a:t>
            </a:r>
            <a:r>
              <a:rPr lang="ja-JP" altLang="en-US" sz="1200" kern="0" dirty="0">
                <a:solidFill>
                  <a:srgbClr val="5F5F5F"/>
                </a:solidFill>
              </a:rPr>
              <a:t>版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 err="1">
                <a:solidFill>
                  <a:srgbClr val="5F5F5F"/>
                </a:solidFill>
              </a:rPr>
              <a:t>rtshell</a:t>
            </a:r>
            <a:r>
              <a:rPr lang="ja-JP" altLang="en-US" sz="1600" kern="0" dirty="0">
                <a:solidFill>
                  <a:srgbClr val="5F5F5F"/>
                </a:solidFill>
              </a:rPr>
              <a:t>入門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Processing</a:t>
            </a:r>
            <a:r>
              <a:rPr lang="ja-JP" altLang="en-US" sz="1600" kern="0" dirty="0">
                <a:solidFill>
                  <a:srgbClr val="5F5F5F"/>
                </a:solidFill>
              </a:rPr>
              <a:t>実習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Navigation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実習用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script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この講習で使うシミュレータのインストールスクリプト</a:t>
            </a:r>
            <a:r>
              <a:rPr lang="en-US" altLang="ja-JP" sz="1600" kern="0" dirty="0">
                <a:solidFill>
                  <a:srgbClr val="5F5F5F"/>
                </a:solidFill>
              </a:rPr>
              <a:t>(Ubuntu</a:t>
            </a:r>
            <a:r>
              <a:rPr lang="ja-JP" altLang="en-US" sz="1600" kern="0" dirty="0">
                <a:solidFill>
                  <a:srgbClr val="5F5F5F"/>
                </a:solidFill>
              </a:rPr>
              <a:t>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EXE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RaspberryPiMouseSimulatorComp.exe(</a:t>
            </a:r>
            <a:r>
              <a:rPr lang="ja-JP" altLang="en-US" sz="1600" kern="0" dirty="0">
                <a:solidFill>
                  <a:srgbClr val="5F5F5F"/>
                </a:solidFill>
              </a:rPr>
              <a:t>シミュレータ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sample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RobotController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本実習で作成するコンポーネントの見本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026" name="Picture 2" descr="圧縮ファイルの解凍方法について―【Windows Vista / Windows ７】ご利用の方―">
            <a:extLst>
              <a:ext uri="{FF2B5EF4-FFF2-40B4-BE49-F238E27FC236}">
                <a16:creationId xmlns:a16="http://schemas.microsoft.com/office/drawing/2014/main" id="{4A84A0B8-24E0-4E19-AA3A-80FEC460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2708920"/>
            <a:ext cx="28670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38256</TotalTime>
  <Words>757</Words>
  <Application>Microsoft Office PowerPoint</Application>
  <PresentationFormat>画面に合わせる (4:3)</PresentationFormat>
  <Paragraphs>143</Paragraphs>
  <Slides>10</Slides>
  <Notes>10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ＭＳ Ｐゴシック</vt:lpstr>
      <vt:lpstr>Arial</vt:lpstr>
      <vt:lpstr>aist-1e</vt:lpstr>
      <vt:lpstr>Corel DESIGNER</vt:lpstr>
      <vt:lpstr>実習での注意事項</vt:lpstr>
      <vt:lpstr>質問の手順(Teams)</vt:lpstr>
      <vt:lpstr>進捗の確認(Teams)</vt:lpstr>
      <vt:lpstr>資料</vt:lpstr>
      <vt:lpstr>作業環境(貸出PCで作業を行う場合)</vt:lpstr>
      <vt:lpstr>作業環境(受講者のPCで作業を行う場合)</vt:lpstr>
      <vt:lpstr>インストールの確認(Windows)</vt:lpstr>
      <vt:lpstr>インストールの確認(Ubuntu)</vt:lpstr>
      <vt:lpstr>資料のダウンロード</vt:lpstr>
      <vt:lpstr>インストール、資料のダウンロードをしていない場合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1424</cp:revision>
  <cp:lastPrinted>2019-05-31T00:40:17Z</cp:lastPrinted>
  <dcterms:created xsi:type="dcterms:W3CDTF">2005-10-20T13:06:43Z</dcterms:created>
  <dcterms:modified xsi:type="dcterms:W3CDTF">2025-04-01T03:52:07Z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2022-09-29T09:25:12Z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dc21b1fa-d03e-4250-9173-0818f58c6698</vt:lpwstr>
  </property>
  <property fmtid="{D5CDD505-2E9C-101B-9397-08002B2CF9AE}" pid="8" name="MSIP_Label_ddc55989-3c9e-4466-8514-eac6f80f6373_ContentBits">
    <vt:lpwstr>0</vt:lpwstr>
  </property>
</Properties>
</file>